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126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FC6570-36E4-4B42-9439-5F4C109CA07F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951FBD-DD54-4814-ABFE-CCCC3125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29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51FBD-DD54-4814-ABFE-CCCC3125059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9175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D75B7-4495-4076-BEDE-FD765CB5A502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7D2A-6F35-48DF-9F74-F605702F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2497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D75B7-4495-4076-BEDE-FD765CB5A502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7D2A-6F35-48DF-9F74-F605702F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1110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D75B7-4495-4076-BEDE-FD765CB5A502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7D2A-6F35-48DF-9F74-F605702F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746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D75B7-4495-4076-BEDE-FD765CB5A502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7D2A-6F35-48DF-9F74-F605702F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97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D75B7-4495-4076-BEDE-FD765CB5A502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7D2A-6F35-48DF-9F74-F605702F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775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D75B7-4495-4076-BEDE-FD765CB5A502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7D2A-6F35-48DF-9F74-F605702F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488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D75B7-4495-4076-BEDE-FD765CB5A502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7D2A-6F35-48DF-9F74-F605702F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739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D75B7-4495-4076-BEDE-FD765CB5A502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7D2A-6F35-48DF-9F74-F605702F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393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D75B7-4495-4076-BEDE-FD765CB5A502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7D2A-6F35-48DF-9F74-F605702F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868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D75B7-4495-4076-BEDE-FD765CB5A502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7D2A-6F35-48DF-9F74-F605702F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303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D75B7-4495-4076-BEDE-FD765CB5A502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7D2A-6F35-48DF-9F74-F605702F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664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D75B7-4495-4076-BEDE-FD765CB5A502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D7D2A-6F35-48DF-9F74-F605702F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563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n.yandex.ru/count/WbSejI_zO2e2RH8091vColB--mlzm0K0AWCnoMgONW00000u-lGfd9wuWWc00QUciTBLrzojROW1gPQ0w3wG0VgqsOSqc06igvILEA01_BJPXpIe0QQgb9Kuk07oyVh4hkoN6U01qCVt2UW1ZW7u0Oh5c0BQov8Le0AIfwG5kGBXZqW1wsi3IF02wws2i_1Fc1Bu1ARU0uW5rle2a0MctWEW1VQH0QW5pNcm1Srvk0NDUSnvhA01g0Qie0791jKp3O-wNLD6qGRLnq86krrJHbYtdsGls-c86xW7j0Rn1qFB9tRiG5clmicJqWB92gn74xIcgzk02xXC9em0jvy000hARJDfe-WBrlgAnTw-0QaCyXzO4dOpvh_e31kO3P3X4U0DWe20GJ_LvxJugBVNgKQW3f_dFBU_mfUgkxh46zaF0ZcMtJ2Qu3_W3m604EYKtHGIW14Kc16_qBsWvGpW4OpOmW7e4Uh5b_olgztDMkAlG4_17iVd-xi_wH85E-CStGSBDF0I4eWJ0f0JCfWJ1AWJ-EEsgQULXk0JpNc051285EVUdRYlgOYH6w0KpNce5ARU0-oxd-S5u1G1w1GOo1NPs-3qQj0LxBkVvmNO5S6AzkoZZxpyO_2O5j2acVG5eCaMq1QAnTw-0PWNoBwu1I00BujWbS7hihq__ypZVwXAaddu74l25Q9plliZ739xPSPfABY2VACbB8w6HGSn7W7OtkdVO92HGIeVS0Xazo-Gevpo9bAbCGmkupOwXWmWiQxfLsQS9DKfZRcFaMoR63O7UZPsr3Q11m00~1?stat-id=1&amp;test-tag=351294074137089&amp;format-type=74&amp;actual-format=37&amp;banner-test-tags=eyI2OTg3Mzk0MzY1IjoiMzQzNTk3NzExMzcifQ%3D%3D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834744"/>
            <a:ext cx="9144000" cy="2387600"/>
          </a:xfrm>
        </p:spPr>
        <p:txBody>
          <a:bodyPr>
            <a:noAutofit/>
          </a:bodyPr>
          <a:lstStyle/>
          <a:p>
            <a:r>
              <a:rPr lang="hy-AM" sz="4800" b="1" dirty="0" smtClean="0">
                <a:solidFill>
                  <a:srgbClr val="FFC000"/>
                </a:solidFill>
              </a:rPr>
              <a:t>Մխիթար Սեբաստացի կրթահամալիր</a:t>
            </a:r>
            <a:r>
              <a:rPr lang="hy-AM" sz="4800" dirty="0" smtClean="0"/>
              <a:t/>
            </a:r>
            <a:br>
              <a:rPr lang="hy-AM" sz="4800" dirty="0" smtClean="0"/>
            </a:br>
            <a:r>
              <a:rPr lang="hy-AM" sz="4800" b="1" dirty="0" smtClean="0">
                <a:solidFill>
                  <a:srgbClr val="FF0000"/>
                </a:solidFill>
              </a:rPr>
              <a:t>Եվա Միքայելյան</a:t>
            </a:r>
            <a:br>
              <a:rPr lang="hy-AM" sz="4800" b="1" dirty="0" smtClean="0">
                <a:solidFill>
                  <a:srgbClr val="FF0000"/>
                </a:solidFill>
              </a:rPr>
            </a:br>
            <a:r>
              <a:rPr lang="hy-AM" sz="4800" b="1" dirty="0" smtClean="0">
                <a:solidFill>
                  <a:srgbClr val="7030A0"/>
                </a:solidFill>
              </a:rPr>
              <a:t>Հարավային դպրոց-պարտեզ</a:t>
            </a:r>
            <a:br>
              <a:rPr lang="hy-AM" sz="4800" b="1" dirty="0" smtClean="0">
                <a:solidFill>
                  <a:srgbClr val="7030A0"/>
                </a:solidFill>
              </a:rPr>
            </a:b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</a:rPr>
              <a:t>3.2 </a:t>
            </a:r>
            <a:r>
              <a:rPr lang="hy-AM" sz="4800" b="1" dirty="0" smtClean="0">
                <a:solidFill>
                  <a:schemeClr val="accent5">
                    <a:lumMod val="50000"/>
                  </a:schemeClr>
                </a:solidFill>
              </a:rPr>
              <a:t>դասարան</a:t>
            </a:r>
            <a:endParaRPr lang="ru-RU" sz="4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1790735" flipV="1">
            <a:off x="7488045" y="7780395"/>
            <a:ext cx="2711078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72494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 smtClean="0"/>
              <a:t>Իմ սիրած կենդանիները կատուներն են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885" y="1825625"/>
            <a:ext cx="7252230" cy="4351338"/>
          </a:xfrm>
        </p:spPr>
      </p:pic>
    </p:spTree>
    <p:extLst>
      <p:ext uri="{BB962C8B-B14F-4D97-AF65-F5344CB8AC3E}">
        <p14:creationId xmlns:p14="http://schemas.microsoft.com/office/powerpoint/2010/main" val="4850166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121" y="-1655173"/>
            <a:ext cx="10515600" cy="1325563"/>
          </a:xfrm>
        </p:spPr>
        <p:txBody>
          <a:bodyPr/>
          <a:lstStyle/>
          <a:p>
            <a:r>
              <a:rPr lang="en-US" b="1" dirty="0" err="1" smtClean="0">
                <a:solidFill>
                  <a:schemeClr val="accent1"/>
                </a:solidFill>
              </a:rPr>
              <a:t>Նրանք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</a:rPr>
              <a:t>շատ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</a:rPr>
              <a:t>աշխույժ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</a:rPr>
              <a:t>են</a:t>
            </a:r>
            <a:r>
              <a:rPr lang="en-US" b="1" dirty="0" smtClean="0">
                <a:solidFill>
                  <a:schemeClr val="accent1"/>
                </a:solidFill>
              </a:rPr>
              <a:t>, </a:t>
            </a:r>
            <a:r>
              <a:rPr lang="en-US" b="1" dirty="0" err="1" smtClean="0">
                <a:solidFill>
                  <a:schemeClr val="accent1"/>
                </a:solidFill>
              </a:rPr>
              <a:t>փափուկ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</a:rPr>
              <a:t>են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</a:rPr>
              <a:t>ու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</a:rPr>
              <a:t>շատ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</a:rPr>
              <a:t>լավն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</a:rPr>
              <a:t>են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939959" y="-2368761"/>
            <a:ext cx="98702" cy="136306"/>
          </a:xfrm>
          <a:prstGeom prst="rect">
            <a:avLst/>
          </a:prstGeom>
          <a:solidFill>
            <a:srgbClr val="2A2A2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-101568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15"/>
          <p:cNvSpPr>
            <a:spLocks noChangeArrowheads="1"/>
          </p:cNvSpPr>
          <p:nvPr/>
        </p:nvSpPr>
        <p:spPr bwMode="auto">
          <a:xfrm>
            <a:off x="-1181233" y="2227808"/>
            <a:ext cx="98702" cy="19618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50784" rIns="50784" bIns="634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</a:p>
        </p:txBody>
      </p:sp>
      <p:sp>
        <p:nvSpPr>
          <p:cNvPr id="9" name="Rectangle 17"/>
          <p:cNvSpPr>
            <a:spLocks noChangeArrowheads="1"/>
          </p:cNvSpPr>
          <p:nvPr/>
        </p:nvSpPr>
        <p:spPr bwMode="auto">
          <a:xfrm flipV="1">
            <a:off x="1212111" y="-2596662"/>
            <a:ext cx="838969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40" name="Picture 16" descr="https://favicon.yandex.net/favicon/lnd.open-mba.ru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861" y="-2721427"/>
            <a:ext cx="81784" cy="81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0" y="800100"/>
            <a:ext cx="666115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1562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52425"/>
            <a:ext cx="10515600" cy="1325563"/>
          </a:xfrm>
        </p:spPr>
        <p:txBody>
          <a:bodyPr/>
          <a:lstStyle/>
          <a:p>
            <a:r>
              <a:rPr lang="en-US" dirty="0" smtClean="0"/>
              <a:t>Ե</a:t>
            </a:r>
            <a:r>
              <a:rPr lang="hy-AM" dirty="0" smtClean="0"/>
              <a:t>ս նրանց սիրում եմ, որովհետև նրանք լինում են փոքր ու գեղեցիկ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713" y="1927225"/>
            <a:ext cx="4601774" cy="4351338"/>
          </a:xfrm>
        </p:spPr>
      </p:pic>
    </p:spTree>
    <p:extLst>
      <p:ext uri="{BB962C8B-B14F-4D97-AF65-F5344CB8AC3E}">
        <p14:creationId xmlns:p14="http://schemas.microsoft.com/office/powerpoint/2010/main" val="22490845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 smtClean="0">
                <a:solidFill>
                  <a:schemeClr val="accent1"/>
                </a:solidFill>
              </a:rPr>
              <a:t>Նաև նրանք լինում են խելացի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930" y="1690688"/>
            <a:ext cx="6962140" cy="4816475"/>
          </a:xfrm>
        </p:spPr>
      </p:pic>
    </p:spTree>
    <p:extLst>
      <p:ext uri="{BB962C8B-B14F-4D97-AF65-F5344CB8AC3E}">
        <p14:creationId xmlns:p14="http://schemas.microsoft.com/office/powerpoint/2010/main" val="26408360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</TotalTime>
  <Words>39</Words>
  <Application>Microsoft Office PowerPoint</Application>
  <PresentationFormat>Широкоэкранный</PresentationFormat>
  <Paragraphs>7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Тема Office</vt:lpstr>
      <vt:lpstr>Մխիթար Սեբաստացի կրթահամալիր Եվա Միքայելյան Հարավային դպրոց-պարտեզ 3.2 դասարան</vt:lpstr>
      <vt:lpstr>Իմ սիրած կենդանիները կատուներն են</vt:lpstr>
      <vt:lpstr>Նրանք շատ աշխույժ են, փափուկ են ու շատ լավն են</vt:lpstr>
      <vt:lpstr>Ես նրանց սիրում եմ, որովհետև նրանք լինում են փոքր ու գեղեցիկ</vt:lpstr>
      <vt:lpstr>Նաև նրանք լինում են խելացի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Մխիթար Սեբաստացի կրթահամալիր Եվա Միքայելյան Հարավային դպրոց-պարտեզ 3.2 դասարան</dc:title>
  <dc:creator>CHUWI</dc:creator>
  <cp:lastModifiedBy>CHUWI</cp:lastModifiedBy>
  <cp:revision>4</cp:revision>
  <dcterms:created xsi:type="dcterms:W3CDTF">2020-04-16T14:06:33Z</dcterms:created>
  <dcterms:modified xsi:type="dcterms:W3CDTF">2020-04-16T14:47:14Z</dcterms:modified>
</cp:coreProperties>
</file>